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4" r:id="rId39"/>
    <p:sldId id="280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5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  <p:sldId id="315" r:id="rId58"/>
    <p:sldId id="311" r:id="rId59"/>
    <p:sldId id="316" r:id="rId60"/>
    <p:sldId id="317" r:id="rId61"/>
    <p:sldId id="318" r:id="rId62"/>
    <p:sldId id="319" r:id="rId63"/>
    <p:sldId id="320" r:id="rId6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89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2610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349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398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174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2958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782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1081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242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142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96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99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D184-61F2-444C-8707-E60378FD43B5}" type="datetimeFigureOut">
              <a:rPr lang="es-AR" smtClean="0"/>
              <a:t>12/9/2020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5E81D-6B11-462C-8FC7-10E7AB3678F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040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515600" cy="68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4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966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0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6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2"/>
            <a:ext cx="12388361" cy="682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536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03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0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2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55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4460" cy="57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6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46"/>
            <a:ext cx="12419540" cy="69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7394"/>
            <a:ext cx="11186505" cy="68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7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7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588"/>
            <a:ext cx="11950289" cy="69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37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36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190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402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6757" cy="614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17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0394" cy="59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5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2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519876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6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14517" cy="694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0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6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1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24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6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66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47020" cy="681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35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9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38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068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88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873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9"/>
            <a:ext cx="12271785" cy="64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42949" cy="51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4298" cy="57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4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6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12680" cy="69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8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22406" cy="53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431"/>
            <a:ext cx="12043239" cy="68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6984" cy="51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5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5"/>
            <a:ext cx="12116998" cy="61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20"/>
            <a:ext cx="12413272" cy="69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5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22"/>
            <a:ext cx="11361568" cy="68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6843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1624" cy="43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"/>
            <a:ext cx="12340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99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90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3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6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36553" cy="49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89920" cy="68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0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16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Panorámica</PresentationFormat>
  <Paragraphs>0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6</cp:revision>
  <dcterms:created xsi:type="dcterms:W3CDTF">2020-09-12T23:07:45Z</dcterms:created>
  <dcterms:modified xsi:type="dcterms:W3CDTF">2020-09-12T23:28:12Z</dcterms:modified>
</cp:coreProperties>
</file>